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snapVertSplitter="1" vertBarState="minimized">
    <p:restoredLeft sz="15620"/>
    <p:restoredTop sz="94660"/>
  </p:normalViewPr>
  <p:slideViewPr>
    <p:cSldViewPr snapToObjects="1">
      <p:cViewPr varScale="1">
        <p:scale>
          <a:sx n="73" d="100"/>
          <a:sy n="73" d="100"/>
        </p:scale>
        <p:origin x="-2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879D0-4689-D442-960B-E0CB04EF988A}" type="datetimeFigureOut">
              <a:rPr lang="en-US" smtClean="0"/>
              <a:t>11/30/10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873A8-817C-BF4E-9EF8-C3C013D6D0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7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752600"/>
            <a:ext cx="7467600" cy="1219200"/>
          </a:xfrm>
        </p:spPr>
        <p:txBody>
          <a:bodyPr>
            <a:noAutofit/>
          </a:bodyPr>
          <a:lstStyle/>
          <a:p>
            <a:r>
              <a:rPr lang="en-US" sz="4500" dirty="0" smtClean="0"/>
              <a:t>Politics in 17</a:t>
            </a:r>
            <a:r>
              <a:rPr lang="en-US" sz="4500" baseline="30000" dirty="0" smtClean="0"/>
              <a:t>th</a:t>
            </a:r>
            <a:r>
              <a:rPr lang="en-US" sz="4500" dirty="0" smtClean="0"/>
              <a:t> Century England</a:t>
            </a:r>
            <a:endParaRPr lang="en-US" sz="4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By Ruby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Politics in 17</a:t>
            </a:r>
            <a:r>
              <a:rPr lang="en-US" baseline="30000" dirty="0" smtClean="0"/>
              <a:t>th</a:t>
            </a:r>
            <a:r>
              <a:rPr lang="en-US" dirty="0" smtClean="0"/>
              <a:t> century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Politics and religious conflict under Stuarts</a:t>
            </a:r>
          </a:p>
          <a:p>
            <a:r>
              <a:rPr lang="en-US" sz="4000" dirty="0" smtClean="0"/>
              <a:t>The England civil war (1642-1651)</a:t>
            </a:r>
          </a:p>
          <a:p>
            <a:r>
              <a:rPr lang="en-US" sz="4000" dirty="0" smtClean="0"/>
              <a:t>Restoration of the monarchy (1660) </a:t>
            </a:r>
          </a:p>
          <a:p>
            <a:r>
              <a:rPr lang="en-US" sz="4000" dirty="0" smtClean="0"/>
              <a:t>The Glorious Revolution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3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r>
              <a:rPr lang="en-US" baseline="30000" dirty="0" smtClean="0"/>
              <a:t>th</a:t>
            </a:r>
            <a:r>
              <a:rPr lang="en-US" dirty="0" smtClean="0"/>
              <a:t> century  England Monarchy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Stuart monarchy (first king of Britain) </a:t>
            </a:r>
          </a:p>
          <a:p>
            <a:r>
              <a:rPr lang="en-US" dirty="0" smtClean="0"/>
              <a:t>James I ( 1603-1625) </a:t>
            </a:r>
          </a:p>
          <a:p>
            <a:r>
              <a:rPr lang="en-US" dirty="0" smtClean="0"/>
              <a:t>Charles I (1625-1649)</a:t>
            </a:r>
          </a:p>
          <a:p>
            <a:r>
              <a:rPr lang="en-US" dirty="0" smtClean="0"/>
              <a:t>Charles II (1649/1660-1685)</a:t>
            </a:r>
          </a:p>
          <a:p>
            <a:r>
              <a:rPr lang="en-US" dirty="0" smtClean="0"/>
              <a:t>James II (1685-1689)</a:t>
            </a:r>
          </a:p>
          <a:p>
            <a:r>
              <a:rPr lang="en-US" dirty="0" smtClean="0"/>
              <a:t>William III of Orange and Queen Mary (1689-1702)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0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James I  (1603-1625)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King of England in 1603</a:t>
            </a:r>
          </a:p>
          <a:p>
            <a:r>
              <a:rPr lang="en-US" dirty="0" smtClean="0"/>
              <a:t>Royal sale of tittles and offices </a:t>
            </a:r>
          </a:p>
          <a:p>
            <a:r>
              <a:rPr lang="en-US" dirty="0" smtClean="0"/>
              <a:t>Parliament right to withhold finds for war</a:t>
            </a:r>
          </a:p>
          <a:p>
            <a:r>
              <a:rPr lang="en-US" dirty="0" smtClean="0"/>
              <a:t>Parliament’s right to intervene in marriage plans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2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 I (1625-1649)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 vert="horz"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Married to French Roman Catholic princess      ‘Henrietta Maria” (unpopular to puritans) </a:t>
            </a:r>
          </a:p>
          <a:p>
            <a:r>
              <a:rPr lang="en-US" dirty="0" smtClean="0"/>
              <a:t>Fought unsuccessful was- Parliament criticized his polices</a:t>
            </a:r>
          </a:p>
          <a:p>
            <a:r>
              <a:rPr lang="en-US" dirty="0" smtClean="0"/>
              <a:t>Made secret agreement </a:t>
            </a:r>
            <a:r>
              <a:rPr lang="en-US" dirty="0" smtClean="0"/>
              <a:t>with Scotland to invade England on his behalf </a:t>
            </a:r>
          </a:p>
          <a:p>
            <a:r>
              <a:rPr lang="en-US" dirty="0" smtClean="0"/>
              <a:t>January 1649 was executed due to being unfaithful to Parliament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6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England Civil War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Series of armed conflict and political machinations between Parliamentarians and Royalist. </a:t>
            </a:r>
          </a:p>
          <a:p>
            <a:r>
              <a:rPr lang="en-US" dirty="0" smtClean="0"/>
              <a:t>First war (1642-46)</a:t>
            </a:r>
          </a:p>
          <a:p>
            <a:r>
              <a:rPr lang="en-US" dirty="0" smtClean="0"/>
              <a:t>Second war (1648-49)</a:t>
            </a:r>
          </a:p>
          <a:p>
            <a:r>
              <a:rPr lang="en-US" dirty="0" smtClean="0"/>
              <a:t>Third was (1649-51)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1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Glorious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Restoration of monarchy James II</a:t>
            </a:r>
          </a:p>
          <a:p>
            <a:r>
              <a:rPr lang="en-US" dirty="0" smtClean="0"/>
              <a:t>William and 15,000 men land in England on November 5, 1688</a:t>
            </a:r>
          </a:p>
          <a:p>
            <a:r>
              <a:rPr lang="en-US" dirty="0" smtClean="0"/>
              <a:t>James fled, manage to escape to France </a:t>
            </a:r>
          </a:p>
          <a:p>
            <a:r>
              <a:rPr lang="en-US" dirty="0" smtClean="0"/>
              <a:t>Parliament declares throne vacant and invited William and Mary to rule England</a:t>
            </a:r>
          </a:p>
          <a:p>
            <a:r>
              <a:rPr lang="en-US" dirty="0" smtClean="0"/>
              <a:t>Constitutional milestone in England History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>
            <a:alphaModFix amt="55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THE END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256</Words>
  <Application>Microsoft Macintosh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Politics in 17th Century England</vt:lpstr>
      <vt:lpstr>Politics in 17th century England</vt:lpstr>
      <vt:lpstr>17th century  England Monarchy</vt:lpstr>
      <vt:lpstr>James I  (1603-1625)</vt:lpstr>
      <vt:lpstr>Charles I (1625-1649)</vt:lpstr>
      <vt:lpstr>England Civil War </vt:lpstr>
      <vt:lpstr>Glorious Revolution</vt:lpstr>
      <vt:lpstr>THE END</vt:lpstr>
    </vt:vector>
  </TitlesOfParts>
  <Company>..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 in 17th Century England</dc:title>
  <dc:creator>Ruby Lawrence</dc:creator>
  <cp:lastModifiedBy>Ruby Lawrence</cp:lastModifiedBy>
  <cp:revision>1</cp:revision>
  <dcterms:created xsi:type="dcterms:W3CDTF">2010-11-30T05:22:17Z</dcterms:created>
  <dcterms:modified xsi:type="dcterms:W3CDTF">2010-11-30T06:34:06Z</dcterms:modified>
</cp:coreProperties>
</file>